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20956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 all the Things!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straddling the leftmost or right most fault line, wrists above shoulders.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 muzzle perpendicular to the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5773AD-3A96-4D7B-AF65-7DEF12EBF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00376"/>
            <a:ext cx="7025777" cy="30110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Shoot All the Things!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Shoot all the Things! is a 30 round, 150 point, Comstock field courses. There are ten USPSA targets. The best three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straddling the leftmost or rightmost fault line with wrists above respective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straddling the leftmost or rightmost fault line, muzzle perpendicular to the back berm. Loaded carbine is held with both hands, safety on, buttstock on belt.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204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211</cp:revision>
  <cp:lastPrinted>2016-01-15T21:54:08Z</cp:lastPrinted>
  <dcterms:created xsi:type="dcterms:W3CDTF">2002-08-21T12:11:08Z</dcterms:created>
  <dcterms:modified xsi:type="dcterms:W3CDTF">2019-11-01T15:04:03Z</dcterms:modified>
  <cp:category>Shooting</cp:category>
</cp:coreProperties>
</file>

<file path=docProps/thumbnail.jpeg>
</file>